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7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custDataLst>
    <p:tags r:id="rId3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5ADC9-D18A-4DB4-B7A7-6C43025B4137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A850AA-E04C-4A31-8636-9BF19436C3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5ADC9-D18A-4DB4-B7A7-6C43025B4137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A850AA-E04C-4A31-8636-9BF19436C3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5ADC9-D18A-4DB4-B7A7-6C43025B4137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A850AA-E04C-4A31-8636-9BF19436C3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5ADC9-D18A-4DB4-B7A7-6C43025B4137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A850AA-E04C-4A31-8636-9BF19436C3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5ADC9-D18A-4DB4-B7A7-6C43025B4137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A850AA-E04C-4A31-8636-9BF19436C3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5ADC9-D18A-4DB4-B7A7-6C43025B4137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A850AA-E04C-4A31-8636-9BF19436C3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5ADC9-D18A-4DB4-B7A7-6C43025B4137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A850AA-E04C-4A31-8636-9BF19436C3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5ADC9-D18A-4DB4-B7A7-6C43025B4137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A850AA-E04C-4A31-8636-9BF19436C3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5ADC9-D18A-4DB4-B7A7-6C43025B4137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A850AA-E04C-4A31-8636-9BF19436C3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5ADC9-D18A-4DB4-B7A7-6C43025B4137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A850AA-E04C-4A31-8636-9BF19436C3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5ADC9-D18A-4DB4-B7A7-6C43025B4137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A850AA-E04C-4A31-8636-9BF19436C3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425ADC9-D18A-4DB4-B7A7-6C43025B4137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0A850AA-E04C-4A31-8636-9BF19436C3B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«Что можно сделать из нефти?»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1677570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897109"/>
          </a:xfrm>
        </p:spPr>
        <p:txBody>
          <a:bodyPr>
            <a:normAutofit/>
          </a:bodyPr>
          <a:lstStyle/>
          <a:p>
            <a:r>
              <a:rPr lang="ru-RU" dirty="0"/>
              <a:t>Первые пять видов нефтепродуктов являются топливом. А мазут перерабатывают для получения:</a:t>
            </a:r>
          </a:p>
        </p:txBody>
      </p:sp>
    </p:spTree>
    <p:extLst>
      <p:ext uri="{BB962C8B-B14F-4D97-AF65-F5344CB8AC3E}">
        <p14:creationId xmlns="" xmlns:p14="http://schemas.microsoft.com/office/powerpoint/2010/main" val="192512973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628" y="483929"/>
            <a:ext cx="10911840" cy="1051560"/>
          </a:xfrm>
        </p:spPr>
        <p:txBody>
          <a:bodyPr>
            <a:noAutofit/>
          </a:bodyPr>
          <a:lstStyle/>
          <a:p>
            <a:pPr algn="ctr"/>
            <a:r>
              <a:rPr lang="ru-RU" sz="9600" dirty="0" smtClean="0"/>
              <a:t>парафина</a:t>
            </a:r>
            <a:endParaRPr lang="ru-RU" sz="96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929" y="1919084"/>
            <a:ext cx="5150967" cy="4475430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9168" y="2031160"/>
            <a:ext cx="5588543" cy="4194542"/>
          </a:xfrm>
        </p:spPr>
      </p:pic>
    </p:spTree>
    <p:extLst>
      <p:ext uri="{BB962C8B-B14F-4D97-AF65-F5344CB8AC3E}">
        <p14:creationId xmlns="" xmlns:p14="http://schemas.microsoft.com/office/powerpoint/2010/main" val="145234653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8696" y="568335"/>
            <a:ext cx="10911840" cy="1051560"/>
          </a:xfrm>
        </p:spPr>
        <p:txBody>
          <a:bodyPr>
            <a:noAutofit/>
          </a:bodyPr>
          <a:lstStyle/>
          <a:p>
            <a:pPr algn="ctr"/>
            <a:r>
              <a:rPr lang="ru-RU" sz="9600" dirty="0" smtClean="0"/>
              <a:t>битума</a:t>
            </a:r>
            <a:endParaRPr lang="ru-RU" sz="96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122" y="1842867"/>
            <a:ext cx="5520514" cy="4137399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4194" y="1836655"/>
            <a:ext cx="5085044" cy="3988866"/>
          </a:xfrm>
        </p:spPr>
      </p:pic>
    </p:spTree>
    <p:extLst>
      <p:ext uri="{BB962C8B-B14F-4D97-AF65-F5344CB8AC3E}">
        <p14:creationId xmlns="" xmlns:p14="http://schemas.microsoft.com/office/powerpoint/2010/main" val="346258556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418" y="607959"/>
            <a:ext cx="10364451" cy="1596177"/>
          </a:xfrm>
        </p:spPr>
        <p:txBody>
          <a:bodyPr>
            <a:noAutofit/>
          </a:bodyPr>
          <a:lstStyle/>
          <a:p>
            <a:pPr algn="ctr"/>
            <a:r>
              <a:rPr lang="ru-RU" sz="6600" dirty="0"/>
              <a:t>жидкого котельного </a:t>
            </a:r>
            <a:r>
              <a:rPr lang="ru-RU" sz="6600" dirty="0" smtClean="0"/>
              <a:t>топлива</a:t>
            </a:r>
            <a:endParaRPr lang="ru-RU" sz="66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35" y="2152357"/>
            <a:ext cx="5252857" cy="4024606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393" y="2585088"/>
            <a:ext cx="5397625" cy="3591874"/>
          </a:xfrm>
        </p:spPr>
      </p:pic>
    </p:spTree>
    <p:extLst>
      <p:ext uri="{BB962C8B-B14F-4D97-AF65-F5344CB8AC3E}">
        <p14:creationId xmlns="" xmlns:p14="http://schemas.microsoft.com/office/powerpoint/2010/main" val="273531904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Различных топливных масел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543" y="547800"/>
            <a:ext cx="5266219" cy="3944581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8919" y="561868"/>
            <a:ext cx="5240813" cy="3944582"/>
          </a:xfrm>
        </p:spPr>
      </p:pic>
    </p:spTree>
    <p:extLst>
      <p:ext uri="{BB962C8B-B14F-4D97-AF65-F5344CB8AC3E}">
        <p14:creationId xmlns="" xmlns:p14="http://schemas.microsoft.com/office/powerpoint/2010/main" val="273355657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47472" y="457201"/>
            <a:ext cx="4245611" cy="5411787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ru-RU" sz="6000" dirty="0"/>
              <a:t>При смешивании битума с минеральными веществами получается асфальт (асфальтобетон), используемый в качестве дорожного покрытия.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082" y="457201"/>
            <a:ext cx="7532215" cy="5411788"/>
          </a:xfrm>
        </p:spPr>
      </p:pic>
    </p:spTree>
    <p:extLst>
      <p:ext uri="{BB962C8B-B14F-4D97-AF65-F5344CB8AC3E}">
        <p14:creationId xmlns="" xmlns:p14="http://schemas.microsoft.com/office/powerpoint/2010/main" val="9335305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Из нефти выпускают широкий ассортимент смазочных материалов: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/>
          </a:bodyPr>
          <a:lstStyle/>
          <a:p>
            <a:r>
              <a:rPr lang="ru-RU" sz="2800" dirty="0"/>
              <a:t>смазочное масло;</a:t>
            </a:r>
          </a:p>
          <a:p>
            <a:r>
              <a:rPr lang="ru-RU" sz="2800" dirty="0"/>
              <a:t>электроизоляционное масло;</a:t>
            </a:r>
          </a:p>
          <a:p>
            <a:r>
              <a:rPr lang="ru-RU" sz="2800" dirty="0"/>
              <a:t>гидравлическое масло;</a:t>
            </a:r>
          </a:p>
          <a:p>
            <a:r>
              <a:rPr lang="ru-RU" sz="2800" dirty="0"/>
              <a:t>пластичную смазку;</a:t>
            </a:r>
          </a:p>
          <a:p>
            <a:r>
              <a:rPr lang="ru-RU" sz="2800" dirty="0"/>
              <a:t>смазочно-охлаждающую жидкость;</a:t>
            </a:r>
          </a:p>
          <a:p>
            <a:r>
              <a:rPr lang="ru-RU" sz="2800" dirty="0"/>
              <a:t>вазелин.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295" y="402184"/>
            <a:ext cx="5417102" cy="2236855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60" y="2700997"/>
            <a:ext cx="5364203" cy="323583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859476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563579" y="609599"/>
            <a:ext cx="3935689" cy="5181600"/>
          </a:xfrm>
        </p:spPr>
        <p:txBody>
          <a:bodyPr>
            <a:normAutofit fontScale="32500" lnSpcReduction="20000"/>
          </a:bodyPr>
          <a:lstStyle/>
          <a:p>
            <a:r>
              <a:rPr lang="ru-RU" sz="8000" dirty="0"/>
              <a:t>Масла, получаемые из нефти, идут на приготовление мазей и кремов.</a:t>
            </a:r>
          </a:p>
          <a:p>
            <a:r>
              <a:rPr lang="ru-RU" sz="8000" dirty="0"/>
              <a:t>Оставшийся после перегонки нефти концентрат называется гудроном. Он идет на дорожные и строительные покрытия.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3525" y="497058"/>
            <a:ext cx="7102689" cy="5181599"/>
          </a:xfrm>
        </p:spPr>
      </p:pic>
    </p:spTree>
    <p:extLst>
      <p:ext uri="{BB962C8B-B14F-4D97-AF65-F5344CB8AC3E}">
        <p14:creationId xmlns="" xmlns:p14="http://schemas.microsoft.com/office/powerpoint/2010/main" val="38472127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0046" y="182418"/>
            <a:ext cx="10364451" cy="5723917"/>
          </a:xfrm>
        </p:spPr>
        <p:txBody>
          <a:bodyPr>
            <a:noAutofit/>
          </a:bodyPr>
          <a:lstStyle/>
          <a:p>
            <a:r>
              <a:rPr lang="ru-RU" sz="4800" dirty="0"/>
              <a:t>Вторичная переработка нефти включает в себя изменение структуры ее компонентов - углеводородов. Она дает сырье, из которого получают:</a:t>
            </a:r>
          </a:p>
        </p:txBody>
      </p:sp>
    </p:spTree>
    <p:extLst>
      <p:ext uri="{BB962C8B-B14F-4D97-AF65-F5344CB8AC3E}">
        <p14:creationId xmlns="" xmlns:p14="http://schemas.microsoft.com/office/powerpoint/2010/main" val="12495633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синтетические каучуки и резины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200" y="1653381"/>
            <a:ext cx="2143125" cy="2143125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711" y="568774"/>
            <a:ext cx="4471505" cy="3912566"/>
          </a:xfrm>
        </p:spPr>
      </p:pic>
    </p:spTree>
    <p:extLst>
      <p:ext uri="{BB962C8B-B14F-4D97-AF65-F5344CB8AC3E}">
        <p14:creationId xmlns="" xmlns:p14="http://schemas.microsoft.com/office/powerpoint/2010/main" val="103032295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727112"/>
            <a:ext cx="9144000" cy="943033"/>
          </a:xfrm>
        </p:spPr>
        <p:txBody>
          <a:bodyPr/>
          <a:lstStyle/>
          <a:p>
            <a:r>
              <a:rPr lang="ru-RU" dirty="0" smtClean="0"/>
              <a:t>нефть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65531855"/>
              </p:ext>
            </p:extLst>
          </p:nvPr>
        </p:nvGraphicFramePr>
        <p:xfrm>
          <a:off x="4650260" y="1709198"/>
          <a:ext cx="7175157" cy="4800404"/>
        </p:xfrm>
        <a:graphic>
          <a:graphicData uri="http://schemas.openxmlformats.org/drawingml/2006/table">
            <a:tbl>
              <a:tblPr/>
              <a:tblGrid>
                <a:gridCol w="7175157"/>
              </a:tblGrid>
              <a:tr h="4800404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Нефть дает тепло и свет – </a:t>
                      </a:r>
                      <a:br>
                        <a:rPr lang="ru-RU" dirty="0">
                          <a:effectLst/>
                        </a:rPr>
                      </a:br>
                      <a:r>
                        <a:rPr lang="ru-RU" dirty="0">
                          <a:effectLst/>
                        </a:rPr>
                        <a:t>Ей замены просто нет. </a:t>
                      </a:r>
                      <a:br>
                        <a:rPr lang="ru-RU" dirty="0">
                          <a:effectLst/>
                        </a:rPr>
                      </a:br>
                      <a:r>
                        <a:rPr lang="ru-RU" dirty="0">
                          <a:effectLst/>
                        </a:rPr>
                        <a:t>Делают из нефти много: </a:t>
                      </a:r>
                      <a:br>
                        <a:rPr lang="ru-RU" dirty="0">
                          <a:effectLst/>
                        </a:rPr>
                      </a:br>
                      <a:r>
                        <a:rPr lang="ru-RU" dirty="0">
                          <a:effectLst/>
                        </a:rPr>
                        <a:t>И асфальтные дороги, </a:t>
                      </a:r>
                      <a:br>
                        <a:rPr lang="ru-RU" dirty="0">
                          <a:effectLst/>
                        </a:rPr>
                      </a:br>
                      <a:r>
                        <a:rPr lang="ru-RU" dirty="0">
                          <a:effectLst/>
                        </a:rPr>
                        <a:t>И костюмы, и рубашки, </a:t>
                      </a:r>
                      <a:br>
                        <a:rPr lang="ru-RU" dirty="0">
                          <a:effectLst/>
                        </a:rPr>
                      </a:br>
                      <a:r>
                        <a:rPr lang="ru-RU" dirty="0">
                          <a:effectLst/>
                        </a:rPr>
                        <a:t>Удивительные чашки! </a:t>
                      </a:r>
                      <a:br>
                        <a:rPr lang="ru-RU" dirty="0">
                          <a:effectLst/>
                        </a:rPr>
                      </a:br>
                      <a:r>
                        <a:rPr lang="ru-RU" dirty="0">
                          <a:effectLst/>
                        </a:rPr>
                        <a:t>Вспомните, как тепловоз </a:t>
                      </a:r>
                      <a:br>
                        <a:rPr lang="ru-RU" dirty="0">
                          <a:effectLst/>
                        </a:rPr>
                      </a:br>
                      <a:r>
                        <a:rPr lang="ru-RU" dirty="0">
                          <a:effectLst/>
                        </a:rPr>
                        <a:t>Вас когда-то к морю вез… </a:t>
                      </a:r>
                      <a:br>
                        <a:rPr lang="ru-RU" dirty="0">
                          <a:effectLst/>
                        </a:rPr>
                      </a:br>
                      <a:r>
                        <a:rPr lang="ru-RU" dirty="0">
                          <a:effectLst/>
                        </a:rPr>
                        <a:t>В его топках нефть горела, </a:t>
                      </a:r>
                      <a:br>
                        <a:rPr lang="ru-RU" dirty="0">
                          <a:effectLst/>
                        </a:rPr>
                      </a:br>
                      <a:r>
                        <a:rPr lang="ru-RU" dirty="0">
                          <a:effectLst/>
                        </a:rPr>
                        <a:t>А без нефти что за дело? </a:t>
                      </a:r>
                      <a:br>
                        <a:rPr lang="ru-RU" dirty="0">
                          <a:effectLst/>
                        </a:rPr>
                      </a:br>
                      <a:r>
                        <a:rPr lang="ru-RU" dirty="0">
                          <a:effectLst/>
                        </a:rPr>
                        <a:t>И не даром в нашем крае, </a:t>
                      </a:r>
                      <a:br>
                        <a:rPr lang="ru-RU" dirty="0">
                          <a:effectLst/>
                        </a:rPr>
                      </a:br>
                      <a:r>
                        <a:rPr lang="ru-RU" dirty="0">
                          <a:effectLst/>
                        </a:rPr>
                        <a:t>Всяк нефтяник это знает, </a:t>
                      </a:r>
                      <a:br>
                        <a:rPr lang="ru-RU" dirty="0">
                          <a:effectLst/>
                        </a:rPr>
                      </a:br>
                      <a:r>
                        <a:rPr lang="ru-RU" dirty="0">
                          <a:effectLst/>
                        </a:rPr>
                        <a:t>С нетерпением ее ждут,</a:t>
                      </a:r>
                      <a:br>
                        <a:rPr lang="ru-RU" dirty="0">
                          <a:effectLst/>
                        </a:rPr>
                      </a:br>
                      <a:r>
                        <a:rPr lang="ru-RU" dirty="0">
                          <a:effectLst/>
                        </a:rPr>
                        <a:t>Черным золотом зовут.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17500" y="3803878"/>
            <a:ext cx="184731" cy="21544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rgbClr val="40404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Ректификационные колонн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610" y="1876197"/>
            <a:ext cx="3257550" cy="4286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02207197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/>
              <a:t>синтетические ткани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65" y="571898"/>
            <a:ext cx="4319080" cy="4319080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1158" y="670372"/>
            <a:ext cx="5654949" cy="4235753"/>
          </a:xfrm>
        </p:spPr>
      </p:pic>
    </p:spTree>
    <p:extLst>
      <p:ext uri="{BB962C8B-B14F-4D97-AF65-F5344CB8AC3E}">
        <p14:creationId xmlns="" xmlns:p14="http://schemas.microsoft.com/office/powerpoint/2010/main" val="2675044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5223"/>
            <a:ext cx="12192000" cy="6874466"/>
          </a:xfrm>
        </p:spPr>
      </p:pic>
    </p:spTree>
    <p:extLst>
      <p:ext uri="{BB962C8B-B14F-4D97-AF65-F5344CB8AC3E}">
        <p14:creationId xmlns="" xmlns:p14="http://schemas.microsoft.com/office/powerpoint/2010/main" val="5986064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9017" y="548179"/>
            <a:ext cx="11025307" cy="1596177"/>
          </a:xfrm>
        </p:spPr>
        <p:txBody>
          <a:bodyPr>
            <a:noAutofit/>
          </a:bodyPr>
          <a:lstStyle/>
          <a:p>
            <a:r>
              <a:rPr lang="ru-RU" sz="8000" dirty="0" smtClean="0"/>
              <a:t>Моющие средства</a:t>
            </a:r>
            <a:endParaRPr lang="ru-RU" sz="8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196" y="3151518"/>
            <a:ext cx="2476500" cy="1847850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5492" y="3444740"/>
            <a:ext cx="2133600" cy="2133600"/>
          </a:xfrm>
        </p:spPr>
      </p:pic>
    </p:spTree>
    <p:extLst>
      <p:ext uri="{BB962C8B-B14F-4D97-AF65-F5344CB8AC3E}">
        <p14:creationId xmlns="" xmlns:p14="http://schemas.microsoft.com/office/powerpoint/2010/main" val="29873639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растворители, краски и лаки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273" y="614877"/>
            <a:ext cx="6968407" cy="3805117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3797" y="1346398"/>
            <a:ext cx="4140824" cy="3450686"/>
          </a:xfrm>
        </p:spPr>
      </p:pic>
    </p:spTree>
    <p:extLst>
      <p:ext uri="{BB962C8B-B14F-4D97-AF65-F5344CB8AC3E}">
        <p14:creationId xmlns="" xmlns:p14="http://schemas.microsoft.com/office/powerpoint/2010/main" val="8188738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9600" dirty="0"/>
              <a:t>красители</a:t>
            </a: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76" y="540638"/>
            <a:ext cx="5967041" cy="3867527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7073" y="1308295"/>
            <a:ext cx="4777044" cy="3578172"/>
          </a:xfrm>
        </p:spPr>
      </p:pic>
    </p:spTree>
    <p:extLst>
      <p:ext uri="{BB962C8B-B14F-4D97-AF65-F5344CB8AC3E}">
        <p14:creationId xmlns="" xmlns:p14="http://schemas.microsoft.com/office/powerpoint/2010/main" val="16248634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удобрения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679" y="576902"/>
            <a:ext cx="4946191" cy="4175883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3546" y="1646046"/>
            <a:ext cx="5575018" cy="4175883"/>
          </a:xfrm>
        </p:spPr>
      </p:pic>
    </p:spTree>
    <p:extLst>
      <p:ext uri="{BB962C8B-B14F-4D97-AF65-F5344CB8AC3E}">
        <p14:creationId xmlns="" xmlns:p14="http://schemas.microsoft.com/office/powerpoint/2010/main" val="282404337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ядохимикаты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74" y="610978"/>
            <a:ext cx="5686874" cy="4094549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6962" y="1967706"/>
            <a:ext cx="3028950" cy="1514475"/>
          </a:xfrm>
        </p:spPr>
      </p:pic>
    </p:spTree>
    <p:extLst>
      <p:ext uri="{BB962C8B-B14F-4D97-AF65-F5344CB8AC3E}">
        <p14:creationId xmlns="" xmlns:p14="http://schemas.microsoft.com/office/powerpoint/2010/main" val="130742004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8695" y="554267"/>
            <a:ext cx="10911840" cy="1051560"/>
          </a:xfrm>
        </p:spPr>
        <p:txBody>
          <a:bodyPr/>
          <a:lstStyle/>
          <a:p>
            <a:r>
              <a:rPr lang="ru-RU" dirty="0" smtClean="0"/>
              <a:t>воск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703" y="1731790"/>
            <a:ext cx="3501958" cy="4532992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5661" y="1731790"/>
            <a:ext cx="4509799" cy="4509799"/>
          </a:xfrm>
        </p:spPr>
      </p:pic>
    </p:spTree>
    <p:extLst>
      <p:ext uri="{BB962C8B-B14F-4D97-AF65-F5344CB8AC3E}">
        <p14:creationId xmlns="" xmlns:p14="http://schemas.microsoft.com/office/powerpoint/2010/main" val="16859553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 многое-многое другое…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9613157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body" idx="2"/>
          </p:nvPr>
        </p:nvSpPr>
        <p:spPr>
          <a:xfrm>
            <a:off x="871343" y="351393"/>
            <a:ext cx="4498975" cy="5538281"/>
          </a:xfrm>
        </p:spPr>
        <p:txBody>
          <a:bodyPr>
            <a:noAutofit/>
          </a:bodyPr>
          <a:lstStyle/>
          <a:p>
            <a:r>
              <a:rPr lang="ru-RU" sz="2400" dirty="0"/>
              <a:t>Даже отходы переработки нефти имеют практическую ценность. Из отходов перегонки нефти производится кокс. Его используют в производстве электродов и в металлургии. А сера, которую извлекают из нефти в процессе переработки, идет на производство серной кислоты.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2148" y="576477"/>
            <a:ext cx="3503063" cy="2623916"/>
          </a:xfr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280" y="3444120"/>
            <a:ext cx="3742214" cy="293189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3643995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182" y="337625"/>
            <a:ext cx="10902461" cy="5387926"/>
          </a:xfrm>
        </p:spPr>
        <p:txBody>
          <a:bodyPr>
            <a:noAutofit/>
          </a:bodyPr>
          <a:lstStyle/>
          <a:p>
            <a:pPr algn="ctr"/>
            <a:r>
              <a:rPr lang="ru-RU" sz="4800" dirty="0"/>
              <a:t>Первичная переработка нефти - это </a:t>
            </a:r>
            <a:r>
              <a:rPr lang="ru-RU" sz="4800" dirty="0" smtClean="0"/>
              <a:t>перегонка</a:t>
            </a:r>
            <a:r>
              <a:rPr lang="ru-RU" sz="4800" dirty="0"/>
              <a:t>, в результате которой нефтепродукты разделяются на составные части (их называют фракциями):</a:t>
            </a:r>
          </a:p>
        </p:txBody>
      </p:sp>
    </p:spTree>
    <p:extLst>
      <p:ext uri="{BB962C8B-B14F-4D97-AF65-F5344CB8AC3E}">
        <p14:creationId xmlns="" xmlns:p14="http://schemas.microsoft.com/office/powerpoint/2010/main" val="52634422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5148" y="548640"/>
            <a:ext cx="10364451" cy="1089279"/>
          </a:xfrm>
        </p:spPr>
        <p:txBody>
          <a:bodyPr>
            <a:noAutofit/>
          </a:bodyPr>
          <a:lstStyle/>
          <a:p>
            <a:r>
              <a:rPr lang="ru-RU" sz="4800" dirty="0"/>
              <a:t>сжиженный газ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145" y="1770541"/>
            <a:ext cx="6577603" cy="4351338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117" y="1616466"/>
            <a:ext cx="4546945" cy="454694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2956133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2763" y="709012"/>
            <a:ext cx="1091184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Бензины- автомобильный и авиационный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994" y="2112049"/>
            <a:ext cx="5981041" cy="3685288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225" y="2162969"/>
            <a:ext cx="1876425" cy="1123950"/>
          </a:xfrm>
        </p:spPr>
      </p:pic>
    </p:spTree>
    <p:extLst>
      <p:ext uri="{BB962C8B-B14F-4D97-AF65-F5344CB8AC3E}">
        <p14:creationId xmlns="" xmlns:p14="http://schemas.microsoft.com/office/powerpoint/2010/main" val="419561634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526131"/>
            <a:ext cx="10911840" cy="1051560"/>
          </a:xfrm>
        </p:spPr>
        <p:txBody>
          <a:bodyPr/>
          <a:lstStyle/>
          <a:p>
            <a:pPr algn="ctr"/>
            <a:r>
              <a:rPr lang="ru-RU" dirty="0" smtClean="0"/>
              <a:t>Реактивное топливо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69" y="2110154"/>
            <a:ext cx="5717630" cy="4252628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199" y="1771164"/>
            <a:ext cx="5246544" cy="4590725"/>
          </a:xfrm>
        </p:spPr>
      </p:pic>
    </p:spTree>
    <p:extLst>
      <p:ext uri="{BB962C8B-B14F-4D97-AF65-F5344CB8AC3E}">
        <p14:creationId xmlns="" xmlns:p14="http://schemas.microsoft.com/office/powerpoint/2010/main" val="349474146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55793"/>
            <a:ext cx="1091184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600" dirty="0" smtClean="0"/>
              <a:t>керосин</a:t>
            </a:r>
            <a:endParaRPr lang="ru-RU" sz="66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888" y="2278966"/>
            <a:ext cx="5596472" cy="3986767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3360" y="2236762"/>
            <a:ext cx="5313608" cy="4000835"/>
          </a:xfrm>
        </p:spPr>
      </p:pic>
    </p:spTree>
    <p:extLst>
      <p:ext uri="{BB962C8B-B14F-4D97-AF65-F5344CB8AC3E}">
        <p14:creationId xmlns="" xmlns:p14="http://schemas.microsoft.com/office/powerpoint/2010/main" val="9001235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4944" y="481857"/>
            <a:ext cx="10789596" cy="1325563"/>
          </a:xfrm>
        </p:spPr>
        <p:txBody>
          <a:bodyPr/>
          <a:lstStyle/>
          <a:p>
            <a:r>
              <a:rPr lang="ru-RU" dirty="0" smtClean="0"/>
              <a:t>Дизельное топливо( солярка – одно и то же)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52" y="2428624"/>
            <a:ext cx="3443590" cy="3443590"/>
          </a:xfrm>
        </p:spPr>
      </p:pic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5255" y="1992525"/>
            <a:ext cx="7748077" cy="3443590"/>
          </a:xfrm>
        </p:spPr>
      </p:pic>
    </p:spTree>
    <p:extLst>
      <p:ext uri="{BB962C8B-B14F-4D97-AF65-F5344CB8AC3E}">
        <p14:creationId xmlns="" xmlns:p14="http://schemas.microsoft.com/office/powerpoint/2010/main" val="6708232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628" y="582402"/>
            <a:ext cx="10911840" cy="1051560"/>
          </a:xfrm>
        </p:spPr>
        <p:txBody>
          <a:bodyPr>
            <a:noAutofit/>
          </a:bodyPr>
          <a:lstStyle/>
          <a:p>
            <a:pPr algn="ctr"/>
            <a:r>
              <a:rPr lang="ru-RU" sz="9600" dirty="0" smtClean="0"/>
              <a:t>мазут</a:t>
            </a:r>
            <a:endParaRPr lang="ru-RU" sz="96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57" y="2250831"/>
            <a:ext cx="4868034" cy="3786901"/>
          </a:xfrm>
        </p:spPr>
      </p:pic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7589" y="2265011"/>
            <a:ext cx="6117920" cy="3688316"/>
          </a:xfrm>
        </p:spPr>
      </p:pic>
    </p:spTree>
    <p:extLst>
      <p:ext uri="{BB962C8B-B14F-4D97-AF65-F5344CB8AC3E}">
        <p14:creationId xmlns="" xmlns:p14="http://schemas.microsoft.com/office/powerpoint/2010/main" val="3472341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1e7588fd2f365732a07fb0c52f45132ac3537a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142</TotalTime>
  <Words>229</Words>
  <Application>Microsoft Office PowerPoint</Application>
  <PresentationFormat>Произвольный</PresentationFormat>
  <Paragraphs>36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Аспект</vt:lpstr>
      <vt:lpstr>«Что можно сделать из нефти?»</vt:lpstr>
      <vt:lpstr>нефть</vt:lpstr>
      <vt:lpstr>Первичная переработка нефти - это перегонка, в результате которой нефтепродукты разделяются на составные части (их называют фракциями):</vt:lpstr>
      <vt:lpstr>сжиженный газ</vt:lpstr>
      <vt:lpstr>Бензины- автомобильный и авиационный</vt:lpstr>
      <vt:lpstr>Реактивное топливо</vt:lpstr>
      <vt:lpstr>керосин</vt:lpstr>
      <vt:lpstr>Дизельное топливо( солярка – одно и то же)</vt:lpstr>
      <vt:lpstr>мазут</vt:lpstr>
      <vt:lpstr>Первые пять видов нефтепродуктов являются топливом. А мазут перерабатывают для получения:</vt:lpstr>
      <vt:lpstr>парафина</vt:lpstr>
      <vt:lpstr>битума</vt:lpstr>
      <vt:lpstr>жидкого котельного топлива</vt:lpstr>
      <vt:lpstr>Различных топливных масел</vt:lpstr>
      <vt:lpstr>Слайд 15</vt:lpstr>
      <vt:lpstr>Из нефти выпускают широкий ассортимент смазочных материалов:</vt:lpstr>
      <vt:lpstr>Слайд 17</vt:lpstr>
      <vt:lpstr>Вторичная переработка нефти включает в себя изменение структуры ее компонентов - углеводородов. Она дает сырье, из которого получают:</vt:lpstr>
      <vt:lpstr>синтетические каучуки и резины</vt:lpstr>
      <vt:lpstr>синтетические ткани</vt:lpstr>
      <vt:lpstr>Слайд 21</vt:lpstr>
      <vt:lpstr>Моющие средства</vt:lpstr>
      <vt:lpstr>растворители, краски и лаки</vt:lpstr>
      <vt:lpstr>красители</vt:lpstr>
      <vt:lpstr>удобрения</vt:lpstr>
      <vt:lpstr>ядохимикаты</vt:lpstr>
      <vt:lpstr>воск</vt:lpstr>
      <vt:lpstr>И многое-многое другое…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нефть</dc:title>
  <dc:creator>1</dc:creator>
  <cp:lastModifiedBy>Mixa</cp:lastModifiedBy>
  <cp:revision>33</cp:revision>
  <dcterms:created xsi:type="dcterms:W3CDTF">2014-12-08T15:55:49Z</dcterms:created>
  <dcterms:modified xsi:type="dcterms:W3CDTF">2020-05-11T16:23:51Z</dcterms:modified>
</cp:coreProperties>
</file>